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1270000" y="4308599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1619250" y="673100"/>
            <a:ext cx="9758016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6718300" y="638919"/>
            <a:ext cx="5334001" cy="82169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Tx/>
              <a:defRPr sz="2800"/>
            </a:lvl1pPr>
            <a:lvl2pPr marL="685800" indent="-342900">
              <a:spcBef>
                <a:spcPts val="3200"/>
              </a:spcBef>
              <a:buClrTx/>
              <a:defRPr sz="2800"/>
            </a:lvl2pPr>
            <a:lvl3pPr marL="1028700" indent="-342900">
              <a:spcBef>
                <a:spcPts val="3200"/>
              </a:spcBef>
              <a:buClrTx/>
              <a:defRPr sz="2800"/>
            </a:lvl3pPr>
            <a:lvl4pPr marL="1371600" indent="-342900">
              <a:spcBef>
                <a:spcPts val="3200"/>
              </a:spcBef>
              <a:buClrTx/>
              <a:defRPr sz="2800"/>
            </a:lvl4pPr>
            <a:lvl5pPr marL="1714500" indent="-342900">
              <a:spcBef>
                <a:spcPts val="3200"/>
              </a:spcBef>
              <a:buClrTx/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731000" y="49657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731000" y="6350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sz="half" idx="15"/>
          </p:nvPr>
        </p:nvSpPr>
        <p:spPr>
          <a:xfrm>
            <a:off x="9525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Discrepancy Of Verbal/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Discrepancy Of Verbal/non-Verbal Communication</a:t>
            </a:r>
          </a:p>
        </p:txBody>
      </p:sp>
      <p:sp>
        <p:nvSpPr>
          <p:cNvPr id="120" name="The president calls the Russian premier and talks about how everything is fine while drumming his finger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president calls the Russian premier and talks about how everything is fine while drumming his fingers.</a:t>
            </a:r>
          </a:p>
          <a:p>
            <a:pPr/>
            <a:r>
              <a:t>The president is clearly nervous and just trying to make a peaceful start to the conversation.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Impact Of 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Impact Of non-Verbal Communication</a:t>
            </a:r>
          </a:p>
        </p:txBody>
      </p:sp>
      <p:sp>
        <p:nvSpPr>
          <p:cNvPr id="147" name="Soldiers approach the air base to seize Ripper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Soldiers approach the air base to seize Ripper.</a:t>
            </a:r>
          </a:p>
          <a:p>
            <a:pPr/>
            <a:r>
              <a:t>The sight of armed men approaching the base cause the base defenders to prepare for, and ultimately attack when the approaching force gets too close.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Impact Of 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Impact Of non-Verbal Communication</a:t>
            </a:r>
          </a:p>
        </p:txBody>
      </p:sp>
      <p:sp>
        <p:nvSpPr>
          <p:cNvPr id="150" name="The Russian ambassador is talking on the phone and realizes that the doomsday device had been deployed. He shows great concern in his voice and face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Russian ambassador is talking on the phone and realizes that the doomsday device had been deployed. He shows great concern in his voice and face.</a:t>
            </a:r>
          </a:p>
          <a:p>
            <a:pPr/>
            <a:r>
              <a:t>Others know that there is a huge problem and also become frightened and ask him what happened.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Impact Of 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Impact Of non-Verbal Communication</a:t>
            </a:r>
          </a:p>
        </p:txBody>
      </p:sp>
      <p:sp>
        <p:nvSpPr>
          <p:cNvPr id="153" name="After talking to Mandrake about water, bullets fly into Ripper’s room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After talking to Mandrake about water, bullets fly into Ripper’s room.</a:t>
            </a:r>
          </a:p>
          <a:p>
            <a:pPr/>
            <a:r>
              <a:t>Ripper understands that he is under attack and proceeds to mount is own attack with a machine gun hidden in a golf back.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Impact Of 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Impact Of non-Verbal Communication</a:t>
            </a:r>
          </a:p>
        </p:txBody>
      </p:sp>
      <p:sp>
        <p:nvSpPr>
          <p:cNvPr id="156" name="When Ripper returns fire, the assaulting soldiers know that there is a threat in there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When Ripper returns fire, the assaulting soldiers know that there is a threat in there.</a:t>
            </a:r>
          </a:p>
          <a:p>
            <a:pPr/>
            <a:r>
              <a:t>This leads to the assaulters to redouble their efforts, and later, when the colonel enters the room, for the colonel to believe Mandrake to be an enemy.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Impact Of 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Impact Of non-Verbal Communication</a:t>
            </a:r>
          </a:p>
        </p:txBody>
      </p:sp>
      <p:sp>
        <p:nvSpPr>
          <p:cNvPr id="159" name="Ripper walks into the bathroom and puts a towel around his neck before killing himself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Ripper walks into the bathroom and puts a towel around his neck before killing himself.</a:t>
            </a:r>
          </a:p>
          <a:p>
            <a:pPr/>
            <a:r>
              <a:t>This tricks Mandrake into thinking he’s just going to wash up. This also tricks the Colonel into thinking that Mandrake shot Ripper while he was shaving.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Impact Of 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Impact Of non-Verbal Communication</a:t>
            </a:r>
          </a:p>
        </p:txBody>
      </p:sp>
      <p:sp>
        <p:nvSpPr>
          <p:cNvPr id="162" name="After Mandrake figures out the code, the colonel shows up and points his weapon at Mandrake. Mandrake taps some paper to make a point about the code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After Mandrake figures out the code, the colonel shows up and points his weapon at Mandrake. Mandrake taps some paper to make a point about the codes.</a:t>
            </a:r>
          </a:p>
          <a:p>
            <a:pPr/>
            <a:r>
              <a:t> This triggers the colonel to be more defensive and suspicious of Mandrake. Even orders Mandrake to keep his hands up. It may also encourage the colonel to trust Mandrake later.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Impact Of 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Impact Of non-Verbal Communication</a:t>
            </a:r>
          </a:p>
        </p:txBody>
      </p:sp>
      <p:sp>
        <p:nvSpPr>
          <p:cNvPr id="165" name="When Ripper goes into the bathroom to kill himself, the film gives non-verbal communication to the audience. A gunshot, and something falling on the floor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When Ripper goes into the bathroom to kill himself, the film gives non-verbal communication to the audience. A gunshot, and something falling on the floor.</a:t>
            </a:r>
          </a:p>
          <a:p>
            <a:pPr/>
            <a:r>
              <a:t>This gives the audience the assumption that Ripper killed himself.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Discrepancy Of Verbal/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Discrepancy Of Verbal/non-Verbal Communication</a:t>
            </a:r>
          </a:p>
        </p:txBody>
      </p:sp>
      <p:sp>
        <p:nvSpPr>
          <p:cNvPr id="123" name="General Ripper puts his arm around Mandrake to explain a bit about bodily fluid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General Ripper puts his arm around Mandrake to explain a bit about bodily fluids.</a:t>
            </a:r>
          </a:p>
          <a:p>
            <a:pPr/>
            <a:r>
              <a:t>Mandrake is unnerved by this. He appears to be intimidated by Ripper doing this.</a:t>
            </a:r>
          </a:p>
          <a:p>
            <a:pPr/>
            <a:r>
              <a:t>Ripper is actually just crazy. Mandrake sees it as intimidation.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Discrepancy Of Verbal/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Discrepancy Of Verbal/non-Verbal Communication</a:t>
            </a:r>
          </a:p>
        </p:txBody>
      </p:sp>
      <p:sp>
        <p:nvSpPr>
          <p:cNvPr id="126" name="While General Ripper is busy explaining water to Mandrake, Mandrake starts laughing, while also shaking and holding himself tight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While General Ripper is busy explaining water to Mandrake, Mandrake starts laughing, while also shaking and holding himself tight.</a:t>
            </a:r>
          </a:p>
          <a:p>
            <a:pPr/>
            <a:r>
              <a:t>Mandrake is clearly fearful, yet laughs anyway, unsure of how to deal with the situation.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Discrepancy Of Verbal/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Discrepancy Of Verbal/non-Verbal Communication</a:t>
            </a:r>
          </a:p>
        </p:txBody>
      </p:sp>
      <p:sp>
        <p:nvSpPr>
          <p:cNvPr id="129" name="Mandrake asks Ripper about when he developed his theories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Mandrake asks Ripper about when he developed his theories.</a:t>
            </a:r>
          </a:p>
          <a:p>
            <a:pPr/>
            <a:r>
              <a:t>Mandrake doesn’t care about Ripper’s theories, he’s just trying to get him to stop firing, and is clearly frightened. As shown by his body language.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Discrepancy Of Verbal/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Discrepancy Of Verbal/non-Verbal Communication</a:t>
            </a:r>
          </a:p>
        </p:txBody>
      </p:sp>
      <p:sp>
        <p:nvSpPr>
          <p:cNvPr id="132" name="After Ripper’s men surrender, Mandrake tells him that his men must have been thinking of him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After Ripper’s men surrender, Mandrake tells him that his men must have been thinking of him.</a:t>
            </a:r>
          </a:p>
          <a:p>
            <a:pPr/>
            <a:r>
              <a:t>Mandrake is still clearly nervous, and someone who wasn’t crazy would have noticed that Mandrake was just trying to calm Ripper and get the codes.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Discrepancy Of Verbal/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Discrepancy Of Verbal/non-Verbal Communication</a:t>
            </a:r>
          </a:p>
        </p:txBody>
      </p:sp>
      <p:sp>
        <p:nvSpPr>
          <p:cNvPr id="135" name="General Turgidson says that we all should bow our heads in prayer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General Turgidson says that we all should bow our heads in prayer.</a:t>
            </a:r>
          </a:p>
          <a:p>
            <a:pPr/>
            <a:r>
              <a:t>To start the prayer, Turgidson looks up to shout for the lord to listen.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Discrepancy Of Verbal/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Discrepancy Of Verbal/non-Verbal Communication</a:t>
            </a:r>
          </a:p>
        </p:txBody>
      </p:sp>
      <p:sp>
        <p:nvSpPr>
          <p:cNvPr id="138" name="Turgidson gets excited and cheering about the probability of a good pilot to land a bomb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Turgidson gets excited and cheering about the probability of a good pilot to land a bomb.</a:t>
            </a:r>
          </a:p>
          <a:p>
            <a:pPr/>
            <a:r>
              <a:t>When he thinks for a second, he chokes and stops cheering. He managed to show a discrepancy of his true thoughts to even himself.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Discrepancy Of Verbal/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Discrepancy Of Verbal/non-Verbal Communication</a:t>
            </a:r>
          </a:p>
        </p:txBody>
      </p:sp>
      <p:sp>
        <p:nvSpPr>
          <p:cNvPr id="141" name="Kong vocalizes that he’s going to try to make the bomb drop near the end of the film. He also, in the beginning of the film, mentions hating the bomb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Kong vocalizes that he’s going to try to make the bomb drop near the end of the film. He also, in the beginning of the film, mentions hating the bomb.</a:t>
            </a:r>
          </a:p>
          <a:p>
            <a:pPr/>
            <a:r>
              <a:t>The discrepancy is clear as he rides the bomb out, cheering the whole way.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Impact Of non-Verbal Communica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pPr/>
            <a:r>
              <a:t>Impact Of non-Verbal Communication</a:t>
            </a:r>
          </a:p>
        </p:txBody>
      </p:sp>
      <p:sp>
        <p:nvSpPr>
          <p:cNvPr id="144" name="General Ripper removes a file from atop a gun while Mandrake is trying to put a stop to the attack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General Ripper removes a file from atop a gun while Mandrake is trying to put a stop to the attack.</a:t>
            </a:r>
          </a:p>
          <a:p>
            <a:pPr/>
            <a:r>
              <a:t>Mandrake realizes the threat for what it is, and becomes frightful.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